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402" r:id="rId3"/>
    <p:sldId id="383" r:id="rId4"/>
    <p:sldId id="382" r:id="rId5"/>
    <p:sldId id="407"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04" r:id="rId28"/>
    <p:sldId id="405" r:id="rId29"/>
    <p:sldId id="406" r:id="rId30"/>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2131008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3242</TotalTime>
  <Words>979</Words>
  <Application>Microsoft Macintosh PowerPoint</Application>
  <PresentationFormat>ワイド画面</PresentationFormat>
  <Paragraphs>375</Paragraphs>
  <Slides>29</Slides>
  <Notes>24</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CMB</vt:lpstr>
      <vt:lpstr>   CMB</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124</cp:revision>
  <dcterms:created xsi:type="dcterms:W3CDTF">2025-01-26T06:27:01Z</dcterms:created>
  <dcterms:modified xsi:type="dcterms:W3CDTF">2025-01-28T12:29:48Z</dcterms:modified>
</cp:coreProperties>
</file>